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9" r:id="rId1"/>
  </p:sldMasterIdLst>
  <p:sldIdLst>
    <p:sldId id="275" r:id="rId2"/>
    <p:sldId id="276" r:id="rId3"/>
    <p:sldId id="277" r:id="rId4"/>
    <p:sldId id="278" r:id="rId5"/>
    <p:sldId id="282" r:id="rId6"/>
    <p:sldId id="28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33" autoAdjust="0"/>
    <p:restoredTop sz="94660"/>
  </p:normalViewPr>
  <p:slideViewPr>
    <p:cSldViewPr>
      <p:cViewPr varScale="1">
        <p:scale>
          <a:sx n="70" d="100"/>
          <a:sy n="70" d="100"/>
        </p:scale>
        <p:origin x="135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4/23/2017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4/23/2017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4/23/2017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4/23/2017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4/23/2017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4/23/2017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4/23/2017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4/23/2017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4/23/2017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4/23/2017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4/23/2017</a:t>
            </a:fld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6C06386-6845-44F2-8209-E12BCF258F88}" type="datetimeFigureOut">
              <a:rPr lang="en-US" smtClean="0"/>
              <a:pPr/>
              <a:t>4/23/2017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0" r:id="rId1"/>
    <p:sldLayoutId id="2147483911" r:id="rId2"/>
    <p:sldLayoutId id="2147483912" r:id="rId3"/>
    <p:sldLayoutId id="2147483913" r:id="rId4"/>
    <p:sldLayoutId id="2147483914" r:id="rId5"/>
    <p:sldLayoutId id="2147483915" r:id="rId6"/>
    <p:sldLayoutId id="2147483916" r:id="rId7"/>
    <p:sldLayoutId id="2147483917" r:id="rId8"/>
    <p:sldLayoutId id="2147483918" r:id="rId9"/>
    <p:sldLayoutId id="2147483919" r:id="rId10"/>
    <p:sldLayoutId id="2147483920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79512" y="274638"/>
            <a:ext cx="8640960" cy="1143000"/>
          </a:xfrm>
        </p:spPr>
        <p:txBody>
          <a:bodyPr/>
          <a:lstStyle/>
          <a:p>
            <a:r>
              <a:rPr lang="en-US" dirty="0"/>
              <a:t>Anti-</a:t>
            </a:r>
            <a:r>
              <a:rPr lang="en-US" dirty="0" err="1"/>
              <a:t>thymocyte</a:t>
            </a:r>
            <a:r>
              <a:rPr lang="en-US" dirty="0"/>
              <a:t> Globulin (Rabbit) 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Drugbank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ID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: DB00098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Half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life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2-3 days, may increase after multiple doses administration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en-US" b="1" dirty="0" smtClean="0">
                <a:latin typeface="Times New Roman" panose="02020603050405020304" pitchFamily="18" charset="0"/>
                <a:cs typeface="Times New Roman" pitchFamily="18" charset="0"/>
              </a:rPr>
              <a:t>Description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lnSpc>
                <a:spcPct val="11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Rabbit anti-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thymocyte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globulin. Thymoglobulin is a polyclonal antibody that suppresses certain types of immune cells responsible for acute organ rejection in transplant patients. Thymoglobulin is a mixture of antibodies intended to bind to various cell surface antigens. The most common mode of action of Thymoglobulin is via selective depletion of T-cells.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341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620688"/>
            <a:ext cx="8142728" cy="5616624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Indication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prevention of renal transplant rejection </a:t>
            </a:r>
            <a:endParaRPr lang="en-US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Pharmacodynamics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>
              <a:lnSpc>
                <a:spcPct val="150000"/>
              </a:lnSpc>
            </a:pP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Antithymocyte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Globulin (ATG) is a concentrated anti-human T-lymphocyte immunoglobulin preparation derived from rabbits after immunization with a T-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lympoblast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cell line. ATG is an immunosuppressive product for the prevention and treatment of acute rejection following organ transplantation. ATG reduces the host immune response against tissue transplants or organ allografts. 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711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692696"/>
            <a:ext cx="8316416" cy="4536504"/>
          </a:xfrm>
        </p:spPr>
        <p:txBody>
          <a:bodyPr>
            <a:noAutofit/>
          </a:bodyPr>
          <a:lstStyle/>
          <a:p>
            <a:pPr algn="just"/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Mechanism of action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/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Binds to multiple, T-cell specific antigens leading to T-lymphocyte cell death via complement mediated cytotoxicity or apoptosis. </a:t>
            </a:r>
            <a:endParaRPr lang="en-US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Metabolism : </a:t>
            </a:r>
          </a:p>
          <a:p>
            <a:pPr algn="just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Most likely removed by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opsonization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via the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reticuloendothelial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system when bound to T lymphocytes, or by human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antimurine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antibody production. </a:t>
            </a:r>
            <a:endParaRPr lang="en-US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Absorption : </a:t>
            </a:r>
          </a:p>
          <a:p>
            <a:pPr algn="just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T-cell depletion usually observed within 1 day after initiating therapy. Average 21.5 and 87 mcg/mL 4–8 hours post-infusion after first and last IV doses, respectively, when given for 7–11 days. </a:t>
            </a:r>
            <a:endParaRPr lang="en-US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45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404664"/>
            <a:ext cx="774323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600" b="1" dirty="0" smtClean="0">
                <a:latin typeface="Times New Roman" panose="02020603050405020304" pitchFamily="18" charset="0"/>
                <a:cs typeface="Times New Roman" pitchFamily="18" charset="0"/>
              </a:rPr>
              <a:t>Categories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600" dirty="0"/>
              <a:t>Antibody </a:t>
            </a:r>
            <a:endParaRPr lang="en-US" sz="1600" dirty="0" smtClean="0"/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600" b="1" dirty="0" smtClean="0"/>
              <a:t>Targets</a:t>
            </a:r>
            <a:r>
              <a:rPr lang="en-US" sz="1600" dirty="0" smtClean="0"/>
              <a:t> :</a:t>
            </a:r>
            <a:r>
              <a:rPr lang="en-US" sz="1600" dirty="0"/>
              <a:t>T-cell surface glycoprotein CD1a, Major histocompatibility complex class I-related gene protein, Integrin alpha-L, T-lymphocyte activation antigen CD86, Low affinity immunoglobulin gamma Fc region receptor II-b, T-cell surface glycoprotein CD4, Integrin beta-1, Integrin alpha-V, Integrin beta-3 </a:t>
            </a:r>
            <a:endParaRPr lang="en-US" sz="1600" dirty="0" smtClean="0"/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Brands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600" dirty="0"/>
              <a:t>ATG-Fresenius </a:t>
            </a:r>
            <a:endParaRPr lang="en-US" sz="1600" dirty="0" smtClean="0"/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Company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600" dirty="0"/>
              <a:t>Genzyme Inc. </a:t>
            </a:r>
            <a:endParaRPr lang="en-US" sz="1600" dirty="0" smtClean="0"/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Formulation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600" dirty="0"/>
              <a:t>One ml of the concentrate contains 20 mg anti-human T-lymphocyte immunoglobulin from rabbits </a:t>
            </a:r>
            <a:endParaRPr lang="en-US" sz="1600" dirty="0" smtClean="0"/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Form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600" dirty="0"/>
              <a:t>Concentrate for solution for infusion. </a:t>
            </a:r>
            <a:endParaRPr lang="en-US" sz="1600" dirty="0" smtClean="0"/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Route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of administration : </a:t>
            </a:r>
            <a:r>
              <a:rPr lang="en-US" sz="1600" dirty="0"/>
              <a:t>Intravenous 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1413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208912" cy="633670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Dosage :</a:t>
            </a:r>
            <a:b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/>
              <a:t>One ml of the concentrate contains 20 mg anti-human T-</a:t>
            </a:r>
            <a:r>
              <a:rPr lang="en-US" sz="2000" dirty="0" err="1"/>
              <a:t>ddiThe</a:t>
            </a:r>
            <a:r>
              <a:rPr lang="en-US" sz="2000" dirty="0"/>
              <a:t> recommended dose range is 2 to 5 mg/kg/d ATG - Fresenius  S. The most common doses are in the  range of 3 to 4 mg/kg/ </a:t>
            </a:r>
            <a:r>
              <a:rPr lang="en-US" sz="2000" dirty="0" err="1"/>
              <a:t>dlymphocyte</a:t>
            </a:r>
            <a:r>
              <a:rPr lang="en-US" sz="2000" dirty="0"/>
              <a:t> immunoglobulin from rabbits 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Contraindication : </a:t>
            </a:r>
            <a:b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IN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/>
              <a:t>Hypersensitivity to the active substance or to any of the excipients 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Side effects : </a:t>
            </a:r>
            <a:b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IN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/>
              <a:t>bladder </a:t>
            </a:r>
            <a:r>
              <a:rPr lang="en-US" sz="2000" dirty="0" err="1"/>
              <a:t>pain,chest</a:t>
            </a:r>
            <a:r>
              <a:rPr lang="en-US" sz="2000" dirty="0"/>
              <a:t> </a:t>
            </a:r>
            <a:r>
              <a:rPr lang="en-US" sz="2000" dirty="0" err="1"/>
              <a:t>pain,chills</a:t>
            </a:r>
            <a:r>
              <a:rPr lang="en-US" sz="2000" dirty="0"/>
              <a:t> </a:t>
            </a:r>
            <a:endParaRPr lang="en-IN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0174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1988840"/>
            <a:ext cx="8064896" cy="864096"/>
          </a:xfrm>
        </p:spPr>
        <p:txBody>
          <a:bodyPr>
            <a:noAutofit/>
          </a:bodyPr>
          <a:lstStyle/>
          <a:p>
            <a:endParaRPr lang="en-U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Useful links</a:t>
            </a:r>
          </a:p>
          <a:p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/>
              <a:t>http://www.pharmaline.co.il/images/newsletterregistration/neopharm/2012/11052012/atgdr.pdf </a:t>
            </a:r>
            <a:endParaRPr lang="en-US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04900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234</TotalTime>
  <Words>316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Cambria</vt:lpstr>
      <vt:lpstr>Times New Roman</vt:lpstr>
      <vt:lpstr>Adjacency</vt:lpstr>
      <vt:lpstr>Anti-thymocyte Globulin (Rabbit) </vt:lpstr>
      <vt:lpstr>PowerPoint Presentation</vt:lpstr>
      <vt:lpstr>PowerPoint Presentation</vt:lpstr>
      <vt:lpstr>PowerPoint Presentation</vt:lpstr>
      <vt:lpstr>Dosage : One ml of the concentrate contains 20 mg anti-human T-ddiThe recommended dose range is 2 to 5 mg/kg/d ATG - Fresenius  S. The most common doses are in the  range of 3 to 4 mg/kg/ dlymphocyte immunoglobulin from rabbits  Contraindication :   Hypersensitivity to the active substance or to any of the excipients  Side effects :   bladder pain,chest pain,chills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Lepirudin</dc:title>
  <dc:creator>Lubna</dc:creator>
  <cp:lastModifiedBy>shasta kalra</cp:lastModifiedBy>
  <cp:revision>29</cp:revision>
  <dcterms:created xsi:type="dcterms:W3CDTF">2014-12-29T07:14:40Z</dcterms:created>
  <dcterms:modified xsi:type="dcterms:W3CDTF">2017-04-23T14:48:29Z</dcterms:modified>
</cp:coreProperties>
</file>